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2"/>
    <p:sldId id="279" r:id="rId3"/>
    <p:sldId id="311" r:id="rId4"/>
    <p:sldId id="298" r:id="rId5"/>
    <p:sldId id="302" r:id="rId6"/>
    <p:sldId id="309" r:id="rId7"/>
    <p:sldId id="310" r:id="rId8"/>
    <p:sldId id="314" r:id="rId9"/>
    <p:sldId id="30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22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10/23/2021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15465" y="859155"/>
            <a:ext cx="9360535" cy="1885315"/>
          </a:xfrm>
        </p:spPr>
        <p:txBody>
          <a:bodyPr>
            <a:noAutofit/>
          </a:bodyPr>
          <a:lstStyle/>
          <a:p>
            <a:pPr algn="ctr"/>
            <a:r>
              <a:rPr lang="en-US" sz="7200" b="1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 sz="7200" b="1">
                <a:latin typeface="HP001 4H" panose="020B0603050302020204" charset="0"/>
                <a:cs typeface="HP001 4H" panose="020B0603050302020204" charset="0"/>
              </a:rPr>
            </a:br>
            <a:r>
              <a:rPr lang="en-US" sz="7200" b="1">
                <a:latin typeface="HP001 4H" panose="020B0603050302020204" charset="0"/>
                <a:cs typeface="HP001 4H" panose="020B0603050302020204" charset="0"/>
              </a:rPr>
              <a:t>Trường Chuyên Biệt Quận 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7665" y="3145155"/>
            <a:ext cx="8141335" cy="2701925"/>
          </a:xfrm>
        </p:spPr>
        <p:txBody>
          <a:bodyPr/>
          <a:lstStyle/>
          <a:p>
            <a:pPr marL="0" indent="0" algn="ctr">
              <a:buNone/>
            </a:pPr>
            <a:r>
              <a:rPr lang="en-US" sz="7200">
                <a:latin typeface="HP001 4H" panose="020B0603050302020204" charset="0"/>
                <a:cs typeface="HP001 4H" panose="020B0603050302020204" charset="0"/>
              </a:rPr>
              <a:t>Chào mừng các bạn đến với bài học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  <p:bldP spid="3" grpI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0" y="1066800"/>
            <a:ext cx="84582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Thứ</a:t>
            </a:r>
            <a:r>
              <a:rPr lang="en-US" sz="40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</a:t>
            </a:r>
            <a:r>
              <a:rPr lang="en-US" sz="40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ngày</a:t>
            </a:r>
            <a:r>
              <a:rPr lang="en-US" sz="40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………</a:t>
            </a:r>
            <a:r>
              <a:rPr lang="en-US" sz="40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tháng</a:t>
            </a:r>
            <a:r>
              <a:rPr lang="en-US" sz="4000" b="1" dirty="0" smtClean="0">
                <a:solidFill>
                  <a:srgbClr val="FFFF00"/>
                </a:solidFill>
                <a:latin typeface="HP001 4 hàng" panose="020B0603050302020204" pitchFamily="34" charset="0"/>
              </a:rPr>
              <a:t>………</a:t>
            </a:r>
            <a:r>
              <a:rPr lang="en-US" sz="4000" b="1" dirty="0" err="1" smtClean="0">
                <a:solidFill>
                  <a:srgbClr val="FFFF00"/>
                </a:solidFill>
                <a:latin typeface="HP001 4 hàng" panose="020B0603050302020204" pitchFamily="34" charset="0"/>
              </a:rPr>
              <a:t>năm</a:t>
            </a:r>
            <a:endParaRPr lang="en-US" sz="4000" b="1" dirty="0">
              <a:solidFill>
                <a:srgbClr val="FFFF00"/>
              </a:solidFill>
              <a:latin typeface="HP001 4 hàng" panose="020B06030503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38749" y="2133600"/>
            <a:ext cx="7003415" cy="27997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8800" b="1" u="sng" cap="none" spc="0" dirty="0" err="1" smtClean="0">
                <a:solidFill>
                  <a:srgbClr val="FFFF00"/>
                </a:solidFill>
                <a:effectLst/>
                <a:latin typeface="HP001 4 hàng" panose="020B0603050302020204" pitchFamily="34" charset="0"/>
              </a:rPr>
              <a:t>Toán</a:t>
            </a:r>
            <a:endParaRPr lang="en-US" sz="8800" b="1" u="sng" dirty="0">
              <a:solidFill>
                <a:srgbClr val="FFFF00"/>
              </a:solidFill>
              <a:latin typeface="HP001 4 hàng" panose="020B0603050302020204" pitchFamily="34" charset="0"/>
            </a:endParaRPr>
          </a:p>
          <a:p>
            <a:pPr algn="ctr"/>
            <a:r>
              <a:rPr lang="en-US" sz="8800" b="1" cap="none" spc="0" dirty="0" err="1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  Các</a:t>
            </a:r>
            <a:r>
              <a:rPr lang="en-US" sz="8800" b="1" cap="none" spc="0" dirty="0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 </a:t>
            </a:r>
            <a:r>
              <a:rPr lang="en-US" sz="8800" b="1" cap="none" spc="0" dirty="0" err="1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số</a:t>
            </a:r>
            <a:r>
              <a:rPr lang="en-US" sz="8800" b="1" cap="none" spc="0" dirty="0" smtClean="0">
                <a:solidFill>
                  <a:schemeClr val="bg1"/>
                </a:solidFill>
                <a:effectLst/>
                <a:latin typeface="HP001 4 hàng" panose="020B0603050302020204" pitchFamily="34" charset="0"/>
              </a:rPr>
              <a:t> 1,2,3</a:t>
            </a:r>
            <a:endParaRPr lang="en-US" sz="8800" b="1" cap="none" spc="0" dirty="0">
              <a:solidFill>
                <a:schemeClr val="bg1"/>
              </a:solidFill>
              <a:effectLst/>
              <a:latin typeface="HP001 4 hàng" panose="020B06030503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93035" y="5478145"/>
            <a:ext cx="69081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i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Giáo</a:t>
            </a:r>
            <a:r>
              <a:rPr lang="en-US" sz="4800" b="1" i="1" dirty="0" smtClean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4800" b="1" i="1" dirty="0" err="1" smtClean="0">
                <a:solidFill>
                  <a:schemeClr val="bg1"/>
                </a:solidFill>
                <a:latin typeface="HP001 4 hàng" panose="020B0603050302020204" pitchFamily="34" charset="0"/>
              </a:rPr>
              <a:t>viên : Lê Thị Lan</a:t>
            </a:r>
            <a:endParaRPr lang="en-US" sz="4800" b="1" i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2910" y="939165"/>
            <a:ext cx="3845560" cy="112458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US" sz="6000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 sz="6000">
                <a:latin typeface="HP001 4H" panose="020B0603050302020204" charset="0"/>
                <a:cs typeface="HP001 4H" panose="020B0603050302020204" charset="0"/>
              </a:rPr>
            </a:br>
            <a:r>
              <a:rPr lang="en-US" sz="6000">
                <a:latin typeface="HP001 4H" panose="020B0603050302020204" charset="0"/>
                <a:cs typeface="HP001 4H" panose="020B0603050302020204" charset="0"/>
              </a:rPr>
              <a:t>Khởi động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039610" cy="4351655"/>
          </a:xfrm>
        </p:spPr>
        <p:txBody>
          <a:bodyPr>
            <a:normAutofit lnSpcReduction="20000"/>
          </a:bodyPr>
          <a:lstStyle/>
          <a:p>
            <a:pPr marL="0" indent="0" algn="ctr">
              <a:buNone/>
            </a:pPr>
            <a:endParaRPr lang="en-US"/>
          </a:p>
          <a:p>
            <a:pPr marL="0" indent="0" algn="ctr">
              <a:buNone/>
            </a:pPr>
            <a:endParaRPr lang="en-US"/>
          </a:p>
          <a:p>
            <a:pPr marL="0" indent="0" algn="ctr">
              <a:buNone/>
            </a:pPr>
            <a:r>
              <a:rPr lang="en-US" sz="13800">
                <a:solidFill>
                  <a:srgbClr val="FF0000"/>
                </a:solidFill>
                <a:latin typeface="HP001 4H" panose="020B0603050302020204" charset="0"/>
                <a:cs typeface="HP001 4H" panose="020B0603050302020204" charset="0"/>
              </a:rPr>
              <a:t>Con số bí ẩn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00400" y="1143000"/>
            <a:ext cx="5410200" cy="38734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56" b="97500" l="10000" r="90000">
                        <a14:foregroundMark x1="63889" y1="13889" x2="45556" y2="27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394" y="2290293"/>
            <a:ext cx="2812073" cy="28120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56" b="97500" l="10000" r="90000">
                        <a14:foregroundMark x1="63889" y1="13889" x2="45556" y2="27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1057089"/>
            <a:ext cx="2663966" cy="266396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56" b="97500" l="10000" r="90000">
                        <a14:foregroundMark x1="63889" y1="13889" x2="45556" y2="272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268" y="940986"/>
            <a:ext cx="2594406" cy="2594406"/>
          </a:xfrm>
          <a:prstGeom prst="rect">
            <a:avLst/>
          </a:prstGeom>
        </p:spPr>
      </p:pic>
      <p:sp>
        <p:nvSpPr>
          <p:cNvPr id="15" name="Oval 14"/>
          <p:cNvSpPr/>
          <p:nvPr/>
        </p:nvSpPr>
        <p:spPr>
          <a:xfrm>
            <a:off x="7800157" y="4368755"/>
            <a:ext cx="1295400" cy="12954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" name="Oval 5"/>
          <p:cNvSpPr/>
          <p:nvPr/>
        </p:nvSpPr>
        <p:spPr>
          <a:xfrm>
            <a:off x="7800157" y="4368755"/>
            <a:ext cx="1295400" cy="12954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 dirty="0" smtClean="0">
                <a:solidFill>
                  <a:schemeClr val="tx1"/>
                </a:solidFill>
              </a:rPr>
              <a:t>?</a:t>
            </a:r>
            <a:endParaRPr lang="en-US" sz="9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00400" y="1143000"/>
            <a:ext cx="5410200" cy="38734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814534" y="4378855"/>
            <a:ext cx="1295400" cy="12954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9600" b="1" dirty="0">
                <a:solidFill>
                  <a:srgbClr val="FF0000"/>
                </a:solidFill>
                <a:latin typeface="Calibri" panose="020F0502020204030204"/>
              </a:rPr>
              <a:t>2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6" name="Oval 5"/>
          <p:cNvSpPr/>
          <p:nvPr/>
        </p:nvSpPr>
        <p:spPr>
          <a:xfrm>
            <a:off x="7814534" y="4384648"/>
            <a:ext cx="1295400" cy="12954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00" t="5896" r="26028" b="16893"/>
          <a:stretch>
            <a:fillRect/>
          </a:stretch>
        </p:blipFill>
        <p:spPr>
          <a:xfrm>
            <a:off x="3200400" y="1021103"/>
            <a:ext cx="2819400" cy="390610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468" b="89991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2034" b="14941"/>
          <a:stretch>
            <a:fillRect/>
          </a:stretch>
        </p:blipFill>
        <p:spPr>
          <a:xfrm>
            <a:off x="4953000" y="838200"/>
            <a:ext cx="3505200" cy="4191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00400" y="1143000"/>
            <a:ext cx="5410200" cy="38734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7814534" y="4378855"/>
            <a:ext cx="1295400" cy="12954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Oval 5"/>
          <p:cNvSpPr/>
          <p:nvPr/>
        </p:nvSpPr>
        <p:spPr>
          <a:xfrm>
            <a:off x="7814534" y="4368755"/>
            <a:ext cx="1295400" cy="12954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9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  <a:endParaRPr kumimoji="0" lang="en-US" sz="9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60" r="100000">
                        <a14:foregroundMark x1="15016" y1="11549" x2="23802" y2="127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334" y="1204105"/>
            <a:ext cx="3886200" cy="37562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09495" y="2128520"/>
            <a:ext cx="7876540" cy="206121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5400" b="1">
                <a:latin typeface="Century Gothic" panose="020B0502020202020204" charset="0"/>
                <a:cs typeface="Century Gothic" panose="020B0502020202020204" charset="0"/>
              </a:rPr>
              <a:t>Tách và nói</a:t>
            </a:r>
            <a:r>
              <a:rPr lang="en-US">
                <a:latin typeface="Century Gothic" panose="020B0502020202020204" charset="0"/>
                <a:cs typeface="Century Gothic" panose="020B0502020202020204" charset="0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36888" t="38995" r="59057" b="51667"/>
          <a:stretch>
            <a:fillRect/>
          </a:stretch>
        </p:blipFill>
        <p:spPr>
          <a:xfrm>
            <a:off x="2912634" y="3142063"/>
            <a:ext cx="691931" cy="788801"/>
          </a:xfrm>
          <a:prstGeom prst="rect">
            <a:avLst/>
          </a:prstGeom>
        </p:spPr>
      </p:pic>
      <p:sp>
        <p:nvSpPr>
          <p:cNvPr id="9" name="Rectangle: Rounded Corners 8"/>
          <p:cNvSpPr/>
          <p:nvPr/>
        </p:nvSpPr>
        <p:spPr>
          <a:xfrm>
            <a:off x="595630" y="2673190"/>
            <a:ext cx="6530340" cy="1511777"/>
          </a:xfrm>
          <a:prstGeom prst="round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l="33336" t="25428" r="63289" b="68234"/>
          <a:stretch>
            <a:fillRect/>
          </a:stretch>
        </p:blipFill>
        <p:spPr>
          <a:xfrm>
            <a:off x="2186940" y="2787971"/>
            <a:ext cx="1082040" cy="11423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/>
          <a:srcRect l="33336" t="25428" r="63289" b="68234"/>
          <a:stretch>
            <a:fillRect/>
          </a:stretch>
        </p:blipFill>
        <p:spPr>
          <a:xfrm>
            <a:off x="3441065" y="2857186"/>
            <a:ext cx="1082040" cy="11423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45444" t="38995" r="51028" b="51667"/>
          <a:stretch>
            <a:fillRect/>
          </a:stretch>
        </p:blipFill>
        <p:spPr>
          <a:xfrm>
            <a:off x="3119314" y="3142149"/>
            <a:ext cx="601980" cy="788801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7486650" y="2603500"/>
            <a:ext cx="4662805" cy="1511935"/>
            <a:chOff x="7235103" y="426560"/>
            <a:chExt cx="4743537" cy="1511777"/>
          </a:xfrm>
        </p:grpSpPr>
        <p:sp>
          <p:nvSpPr>
            <p:cNvPr id="31" name="Rectangle: Rounded Corners 30"/>
            <p:cNvSpPr/>
            <p:nvPr/>
          </p:nvSpPr>
          <p:spPr>
            <a:xfrm>
              <a:off x="7235103" y="426560"/>
              <a:ext cx="4743537" cy="1511777"/>
            </a:xfrm>
            <a:prstGeom prst="roundRect">
              <a:avLst/>
            </a:prstGeom>
            <a:noFill/>
            <a:ln w="57150"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  <a:latin typeface="VNI-Avo" pitchFamily="2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241981" y="818461"/>
              <a:ext cx="4626169" cy="5835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latin typeface="VNI-Avo" pitchFamily="2" charset="0"/>
                </a:rPr>
                <a:t>Hai </a:t>
              </a:r>
              <a:r>
                <a:rPr lang="en-US" sz="3200" dirty="0" err="1">
                  <a:latin typeface="VNI-Avo" pitchFamily="2" charset="0"/>
                </a:rPr>
                <a:t>goàm</a:t>
              </a:r>
              <a:r>
                <a:rPr lang="en-US" sz="3200" dirty="0">
                  <a:latin typeface="VNI-Avo" pitchFamily="2" charset="0"/>
                </a:rPr>
                <a:t> </a:t>
              </a:r>
              <a:r>
                <a:rPr lang="en-US" sz="3200" dirty="0" err="1">
                  <a:latin typeface="VNI-Avo" pitchFamily="2" charset="0"/>
                </a:rPr>
                <a:t>moät</a:t>
              </a:r>
              <a:r>
                <a:rPr lang="en-US" sz="3200" dirty="0">
                  <a:latin typeface="VNI-Avo" pitchFamily="2" charset="0"/>
                </a:rPr>
                <a:t> </a:t>
              </a:r>
              <a:r>
                <a:rPr lang="en-US" sz="3200" dirty="0" err="1">
                  <a:latin typeface="VNI-Avo" pitchFamily="2" charset="0"/>
                </a:rPr>
                <a:t>vaø</a:t>
              </a:r>
              <a:r>
                <a:rPr lang="en-US" sz="3200" dirty="0">
                  <a:latin typeface="VNI-Avo" pitchFamily="2" charset="0"/>
                </a:rPr>
                <a:t> </a:t>
              </a:r>
              <a:r>
                <a:rPr lang="en-US" sz="3200" dirty="0" err="1">
                  <a:latin typeface="VNI-Avo" pitchFamily="2" charset="0"/>
                </a:rPr>
                <a:t>moät</a:t>
              </a:r>
              <a:r>
                <a:rPr lang="en-US" sz="3200" dirty="0">
                  <a:latin typeface="VNI-Avo" pitchFamily="2" charset="0"/>
                </a:rPr>
                <a:t>.</a:t>
              </a:r>
            </a:p>
          </p:txBody>
        </p:sp>
      </p:grpSp>
      <p:sp>
        <p:nvSpPr>
          <p:cNvPr id="2" name="Rounded Rectangle 1"/>
          <p:cNvSpPr/>
          <p:nvPr/>
        </p:nvSpPr>
        <p:spPr>
          <a:xfrm>
            <a:off x="2710180" y="687705"/>
            <a:ext cx="1419225" cy="149034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8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2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895985" y="4324985"/>
            <a:ext cx="1007745" cy="11080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</a:rPr>
              <a:t>1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113655" y="4324985"/>
            <a:ext cx="1007745" cy="110807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b="1">
                <a:solidFill>
                  <a:srgbClr val="FF0000"/>
                </a:solidFill>
                <a:latin typeface="Century Gothic" panose="020B0502020202020204" charset="0"/>
                <a:cs typeface="Century Gothic" panose="020B0502020202020204" charset="0"/>
                <a:sym typeface="+mn-ea"/>
              </a:rPr>
              <a:t>1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1133475" y="3797300"/>
            <a:ext cx="825500" cy="14452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8800">
                <a:sym typeface="Wingdings 2" panose="05020102010507070707" charset="0"/>
              </a:rPr>
              <a:t>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5738495" y="3930650"/>
            <a:ext cx="825500" cy="14452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8800">
                <a:sym typeface="Wingdings 2" panose="05020102010507070707" charset="0"/>
              </a:rPr>
              <a:t>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4.44444E-6 L 0.10573 0.0023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6" y="11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4.81481E-6 L -0.06992 0.0037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18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3.7037E-7 L -0.10169 0.0067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91" y="32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7037E-7 L 0.125 0.002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0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5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7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build="allAtOnce" bldLvl="0"/>
      <p:bldP spid="7" grpId="0" build="allAtOnce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7200">
                <a:latin typeface="HP001 4H" panose="020B0603050302020204" charset="0"/>
                <a:cs typeface="HP001 4H" panose="020B0603050302020204" charset="0"/>
              </a:rPr>
              <a:t/>
            </a:r>
            <a:br>
              <a:rPr lang="en-US" sz="7200">
                <a:latin typeface="HP001 4H" panose="020B0603050302020204" charset="0"/>
                <a:cs typeface="HP001 4H" panose="020B0603050302020204" charset="0"/>
              </a:rPr>
            </a:br>
            <a:r>
              <a:rPr lang="en-US" sz="7200">
                <a:latin typeface="HP001 4H" panose="020B0603050302020204" charset="0"/>
                <a:cs typeface="HP001 4H" panose="020B0603050302020204" charset="0"/>
              </a:rPr>
              <a:t>Cảm ơn các bạn 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630535" cy="4351655"/>
          </a:xfrm>
        </p:spPr>
        <p:txBody>
          <a:bodyPr/>
          <a:lstStyle/>
          <a:p>
            <a:pPr marL="0" indent="0">
              <a:buNone/>
            </a:pPr>
            <a:endParaRPr lang="en-US" sz="7200">
              <a:latin typeface="HP001 4H" panose="020B0603050302020204" charset="0"/>
              <a:cs typeface="HP001 4H" panose="020B0603050302020204" charset="0"/>
            </a:endParaRPr>
          </a:p>
          <a:p>
            <a:pPr marL="0" indent="0" algn="ctr">
              <a:buNone/>
            </a:pPr>
            <a:r>
              <a:rPr lang="en-US" sz="7200" b="1">
                <a:latin typeface="HP001 4H" panose="020B0603050302020204" charset="0"/>
                <a:cs typeface="HP001 4H" panose="020B0603050302020204" charset="0"/>
              </a:rPr>
              <a:t>Hẹn gặp lại các bạn trong buổi học sau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60</Words>
  <Application>Microsoft Office PowerPoint</Application>
  <PresentationFormat>Custom</PresentationFormat>
  <Paragraphs>26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 Trường Chuyên Biệt Quận 10</vt:lpstr>
      <vt:lpstr>PowerPoint Presentation</vt:lpstr>
      <vt:lpstr> Khởi động</vt:lpstr>
      <vt:lpstr>PowerPoint Presentation</vt:lpstr>
      <vt:lpstr>PowerPoint Presentation</vt:lpstr>
      <vt:lpstr>PowerPoint Presentation</vt:lpstr>
      <vt:lpstr>Tách và nói </vt:lpstr>
      <vt:lpstr>PowerPoint Presentation</vt:lpstr>
      <vt:lpstr> Cảm ơn các bạn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>DELL</dc:creator>
  <cp:lastModifiedBy>ASUS</cp:lastModifiedBy>
  <cp:revision>66</cp:revision>
  <dcterms:created xsi:type="dcterms:W3CDTF">2021-10-18T06:23:00Z</dcterms:created>
  <dcterms:modified xsi:type="dcterms:W3CDTF">2021-10-23T12:32:50Z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1033-11.2.0.9052</vt:lpwstr>
  </property>
</Properties>
</file>